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63810C8-E06C-C0F9-2417-EBE13EA3225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96F9898-5E20-6E26-783B-4F40F47CF09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583E51-1368-F051-9D49-830B36029A1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7DD72D8-6121-E865-6AC7-8F56D46D515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1320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8</cp:revision>
  <dcterms:created xsi:type="dcterms:W3CDTF">2022-05-03T18:33:00Z</dcterms:created>
  <dcterms:modified xsi:type="dcterms:W3CDTF">2023-10-23T15:47:05Z</dcterms:modified>
</cp:coreProperties>
</file>